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CE27D-9F93-DCFA-290A-035B357B9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89799-1B4E-9153-5F88-A90441B8F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706B2-88ED-97F0-8766-AD1A48359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ABBDD-91D2-3C4F-18CD-1451CE21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2D42E-ACE7-7A0D-AED5-1C490CD8B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7328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4FC6C-1CD8-860A-16BA-1C6B2E950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95218B-2418-A744-95E3-7F7301153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6C4DF-B07F-E025-9F71-E5A5AD692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8ACF6-3908-6062-E199-C97BA3A54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69327-2363-2452-51F2-A248C98A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6871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FE013C-F505-510E-7AAE-00B1001D48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B24DE-ABE1-920F-4F74-A93397C3E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0B385-4191-60F5-AAD7-0C4C0CCB9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FF7B4-D8A6-0254-1415-FF6494B6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1E96-8C8D-7B93-D663-669AD2E6F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0933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ED12-BD10-69C6-3781-BD39E4241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544A3-FC6E-00E3-E0B3-6EBB02D48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9EB41-B0E0-4CE6-4C14-DC79A3D7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DAFC1-299A-978F-1BF7-9618ED964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981C4-85EA-10BF-6634-3B48B697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367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F6D66-729D-2B2F-182E-702620E89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8DB40-FCBB-6092-A702-80DAE77AF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3FC03-AD5D-31DB-0348-D05BB7514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2467E-7CA5-5444-E0A7-2B301341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5D2A5-7649-1E55-ED9B-5508714B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3242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AB6F-F1B6-BACB-AB2F-0404303DC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81841-22B8-FAA1-D074-E81A0AC68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8F8E69-5A1B-F493-AFDB-5403B1543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D2A54-28DC-6B10-AE0B-33C6389B5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448A0-9BB4-4CE6-84F3-74FBD1E24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4C2D3-C62F-E594-090D-A5194341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3761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97E05-C4DC-5F86-3B9D-69059165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B391-FE66-E5D6-AA00-225E5C1E5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86E10-039C-3B82-1F04-CF11D9410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ADDF89-EED3-0C64-BC1D-9D5C00A312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ADF691-0A82-D9A7-6A8C-13A76F39B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703EDD-85AC-8BF6-4987-1051E4E4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EB659-EC0B-B3AA-1F74-86477C06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76CD6-BC31-47F8-9564-C8A815DDB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26877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7FADE-8AC1-5CAA-86B5-C0923B3B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7416E9-12BA-7088-B51C-023D18882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5166CB-DBA9-EBA4-4739-C39D9A30D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0B91DA-5B9F-CBD6-9EDE-184C1368E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5348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3AB47-F172-36A4-A7FB-D86FAE4E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55EEDF-D9B2-052A-8B24-A23E5B72E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73BCB-2978-C36A-FE7D-329BB7EF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62569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BCED4-0C83-AE6C-F965-930F5C4DF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B9A10-B3FD-DAB8-88D3-08C35DC5D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D7229-5924-3029-496A-3C8E9326B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A363F-D318-FB6C-C44C-E66648F5A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FA3D4-D246-48B0-DB69-2B2D7A01D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C9325-5415-713A-141B-D758A5958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361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997B-4198-2734-C4C2-910C18518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29522-B745-2196-F42E-525AC0ACB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31F88-E5D8-993F-59F4-6B928EAFC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FBCC2-6537-1A5B-DCEC-40E93D250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D1A02-7935-778B-6379-2C3FB77AB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7957A-AA62-D87A-58D5-B64FAFF6C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5853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6C1537-7C1F-7277-6632-10DCAB6A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9CE398-406B-06F1-FAF0-F4413EA2F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02629-35C1-A2DE-531C-FE21BDD754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1B5FE-7B00-4DD4-90D8-905B53DEA66A}" type="datetimeFigureOut">
              <a:rPr lang="en-PH" smtClean="0"/>
              <a:t>30/04/2026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CD672-4E61-79DA-18EA-91B59FE67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A289E-B405-6CCE-4A24-E416AAB7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F8985-4E7E-4369-B5A2-9EFCF736C32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2672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30E39-0708-403B-D76D-01D5E9E846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PPT Only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75DE5-C125-44B2-8EAC-E4B5696E4E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/>
              <a:t>Testing Purposes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515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Sample PPT Only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Trisha Ann Recio</dc:creator>
  <cp:lastModifiedBy>Trisha Ann Recio</cp:lastModifiedBy>
  <cp:revision>1</cp:revision>
  <dcterms:created xsi:type="dcterms:W3CDTF">2026-04-30T02:30:01Z</dcterms:created>
  <dcterms:modified xsi:type="dcterms:W3CDTF">2026-04-30T02:30:10Z</dcterms:modified>
</cp:coreProperties>
</file>